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306" r:id="rId50"/>
    <p:sldId id="307" r:id="rId51"/>
    <p:sldId id="30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77" d="100"/>
          <a:sy n="77" d="100"/>
        </p:scale>
        <p:origin x="6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272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1ECE7C5-0C6E-4F0D-BFD4-A12F0B48E41B}"/>
              </a:ext>
            </a:extLst>
          </p:cNvPr>
          <p:cNvSpPr/>
          <p:nvPr/>
        </p:nvSpPr>
        <p:spPr>
          <a:xfrm>
            <a:off x="5014026" y="306843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72EB33D-7A87-4BDF-B340-33C39C771298}"/>
              </a:ext>
            </a:extLst>
          </p:cNvPr>
          <p:cNvSpPr/>
          <p:nvPr/>
        </p:nvSpPr>
        <p:spPr>
          <a:xfrm>
            <a:off x="2354563" y="306843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A67F245-4589-4D2A-9253-A62B76A1FC24}"/>
              </a:ext>
            </a:extLst>
          </p:cNvPr>
          <p:cNvSpPr/>
          <p:nvPr/>
        </p:nvSpPr>
        <p:spPr>
          <a:xfrm>
            <a:off x="5014026" y="15259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76AF377-27DA-4126-A207-C7AB05195BC0}"/>
              </a:ext>
            </a:extLst>
          </p:cNvPr>
          <p:cNvSpPr/>
          <p:nvPr/>
        </p:nvSpPr>
        <p:spPr>
          <a:xfrm>
            <a:off x="7867458" y="3102961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4511F66D-A2B1-4307-B532-242C67C2BC86}"/>
              </a:ext>
            </a:extLst>
          </p:cNvPr>
          <p:cNvSpPr/>
          <p:nvPr/>
        </p:nvSpPr>
        <p:spPr>
          <a:xfrm>
            <a:off x="7867458" y="4445399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261414A-F70C-4285-8D6F-A7C4B5B65D15}"/>
              </a:ext>
            </a:extLst>
          </p:cNvPr>
          <p:cNvSpPr/>
          <p:nvPr/>
        </p:nvSpPr>
        <p:spPr>
          <a:xfrm>
            <a:off x="5375975" y="5713413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B3A4C23-93AA-48AB-94A0-DFC4EBDC7725}"/>
              </a:ext>
            </a:extLst>
          </p:cNvPr>
          <p:cNvCxnSpPr>
            <a:stCxn id="32" idx="1"/>
            <a:endCxn id="31" idx="0"/>
          </p:cNvCxnSpPr>
          <p:nvPr/>
        </p:nvCxnSpPr>
        <p:spPr>
          <a:xfrm flipH="1">
            <a:off x="3320159" y="188197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2BDA991-4142-47E4-A904-3014ED67852B}"/>
              </a:ext>
            </a:extLst>
          </p:cNvPr>
          <p:cNvCxnSpPr>
            <a:cxnSpLocks/>
            <a:stCxn id="32" idx="2"/>
            <a:endCxn id="25" idx="0"/>
          </p:cNvCxnSpPr>
          <p:nvPr/>
        </p:nvCxnSpPr>
        <p:spPr>
          <a:xfrm>
            <a:off x="5979622" y="223796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733FC91-9663-4C44-9B3F-CCBE4D760DFE}"/>
              </a:ext>
            </a:extLst>
          </p:cNvPr>
          <p:cNvCxnSpPr>
            <a:cxnSpLocks/>
            <a:stCxn id="25" idx="1"/>
            <a:endCxn id="31" idx="3"/>
          </p:cNvCxnSpPr>
          <p:nvPr/>
        </p:nvCxnSpPr>
        <p:spPr>
          <a:xfrm flipH="1" flipV="1">
            <a:off x="4285755" y="342443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E9F1F32-B527-4316-9CDF-BFF9812FF78D}"/>
              </a:ext>
            </a:extLst>
          </p:cNvPr>
          <p:cNvCxnSpPr>
            <a:cxnSpLocks/>
            <a:stCxn id="33" idx="1"/>
            <a:endCxn id="25" idx="3"/>
          </p:cNvCxnSpPr>
          <p:nvPr/>
        </p:nvCxnSpPr>
        <p:spPr>
          <a:xfrm flipH="1">
            <a:off x="6945218" y="3424430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900B6AE-8F06-413C-A1AD-B308E694804F}"/>
              </a:ext>
            </a:extLst>
          </p:cNvPr>
          <p:cNvCxnSpPr>
            <a:cxnSpLocks/>
            <a:stCxn id="34" idx="1"/>
            <a:endCxn id="43" idx="3"/>
          </p:cNvCxnSpPr>
          <p:nvPr/>
        </p:nvCxnSpPr>
        <p:spPr>
          <a:xfrm flipH="1">
            <a:off x="6945218" y="4766868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0CBC666-A8D3-4803-8576-BF3D91666DEE}"/>
              </a:ext>
            </a:extLst>
          </p:cNvPr>
          <p:cNvCxnSpPr>
            <a:cxnSpLocks/>
            <a:stCxn id="35" idx="0"/>
            <a:endCxn id="43" idx="2"/>
          </p:cNvCxnSpPr>
          <p:nvPr/>
        </p:nvCxnSpPr>
        <p:spPr>
          <a:xfrm flipV="1">
            <a:off x="5979622" y="5122866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7F53CAF-FD37-4187-A484-6831B4F076A6}"/>
              </a:ext>
            </a:extLst>
          </p:cNvPr>
          <p:cNvSpPr/>
          <p:nvPr/>
        </p:nvSpPr>
        <p:spPr>
          <a:xfrm>
            <a:off x="2354563" y="441087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B1E8F76-DF17-402B-A116-E04C8A506578}"/>
              </a:ext>
            </a:extLst>
          </p:cNvPr>
          <p:cNvSpPr/>
          <p:nvPr/>
        </p:nvSpPr>
        <p:spPr>
          <a:xfrm>
            <a:off x="5014026" y="441087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EB1247F-D3C7-4720-8B76-054D6691050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285755" y="4766869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1A74FF4-EBCA-435A-9204-976BC74A017F}"/>
              </a:ext>
            </a:extLst>
          </p:cNvPr>
          <p:cNvCxnSpPr>
            <a:cxnSpLocks/>
            <a:stCxn id="43" idx="0"/>
            <a:endCxn id="25" idx="2"/>
          </p:cNvCxnSpPr>
          <p:nvPr/>
        </p:nvCxnSpPr>
        <p:spPr>
          <a:xfrm flipV="1">
            <a:off x="5979622" y="3780430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9519DCB-A711-483D-B634-DF548FB98D58}"/>
              </a:ext>
            </a:extLst>
          </p:cNvPr>
          <p:cNvCxnSpPr>
            <a:stCxn id="32" idx="3"/>
            <a:endCxn id="34" idx="3"/>
          </p:cNvCxnSpPr>
          <p:nvPr/>
        </p:nvCxnSpPr>
        <p:spPr>
          <a:xfrm>
            <a:off x="6945218" y="1881973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A945EB0-1D6B-43D6-A276-C6F877F6AF5C}"/>
              </a:ext>
            </a:extLst>
          </p:cNvPr>
          <p:cNvCxnSpPr>
            <a:cxnSpLocks/>
          </p:cNvCxnSpPr>
          <p:nvPr/>
        </p:nvCxnSpPr>
        <p:spPr>
          <a:xfrm flipH="1">
            <a:off x="9074752" y="3424429"/>
            <a:ext cx="7272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1261</Words>
  <Application>Microsoft Office PowerPoint</Application>
  <PresentationFormat>宽屏</PresentationFormat>
  <Paragraphs>588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230</cp:revision>
  <dcterms:created xsi:type="dcterms:W3CDTF">2024-08-08T07:14:50Z</dcterms:created>
  <dcterms:modified xsi:type="dcterms:W3CDTF">2024-08-14T05:51:30Z</dcterms:modified>
</cp:coreProperties>
</file>